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27" autoAdjust="0"/>
    <p:restoredTop sz="94660"/>
  </p:normalViewPr>
  <p:slideViewPr>
    <p:cSldViewPr>
      <p:cViewPr>
        <p:scale>
          <a:sx n="110" d="100"/>
          <a:sy n="110" d="100"/>
        </p:scale>
        <p:origin x="-1986" y="-6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8.jpeg"/><Relationship Id="rId10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79512" y="188269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5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4942" y="322966"/>
            <a:ext cx="2235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МЕЖРАЙОННАЯ ИФНС РОССИИ №7 ПО ОРЕНБУРГСКОЙ ОБЛАСТИ</a:t>
            </a:r>
            <a:endParaRPr lang="ru-RU" sz="12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5225" y="92035"/>
            <a:ext cx="52683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ДО 30 АПРЕЛЯ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45225" y="992331"/>
            <a:ext cx="5263910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5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ЕСЛИ ПОЛУЧАЛИ ДОХОД ОТ ПРОДАЖИ, </a:t>
            </a:r>
            <a:endParaRPr lang="ru-RU" sz="145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277" y="3764029"/>
            <a:ext cx="5248873" cy="58323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319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ПОДАЙТЕ ДЕКЛАРАЦИЮ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4532840"/>
            <a:ext cx="9261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132" pitchFamily="34" charset="0"/>
              </a:rPr>
              <a:t>Подробности на сайте </a:t>
            </a:r>
            <a:r>
              <a:rPr lang="en-US" sz="20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</a:rPr>
              <a:t>www.nalog.ru</a:t>
            </a:r>
            <a:r>
              <a:rPr lang="ru-RU" sz="20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132" pitchFamily="34" charset="0"/>
              </a:rPr>
              <a:t> и по телефону 8-800-222-22-22</a:t>
            </a:r>
            <a:endParaRPr lang="ru-RU" sz="2000" dirty="0">
              <a:solidFill>
                <a:srgbClr val="002060"/>
              </a:solidFill>
              <a:latin typeface="T132" pitchFamily="34" charset="0"/>
            </a:endParaRPr>
          </a:p>
        </p:txBody>
      </p:sp>
      <p:pic>
        <p:nvPicPr>
          <p:cNvPr id="1032" name="Picture 8" descr="https://static.tildacdn.com/tild3032-3363-4365-b638-663337326536/OfficeBuildi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2600" y="1426557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.9111s.ru/uploads/201907/01/f054add1c3f548783124bb816e91489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345" y="1547331"/>
            <a:ext cx="2066375" cy="131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860017"/>
            <a:ext cx="1537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КВАРТИРЫ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57119" y="2866717"/>
            <a:ext cx="853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ДАЧИ</a:t>
            </a:r>
            <a:endParaRPr lang="ru-RU" dirty="0"/>
          </a:p>
        </p:txBody>
      </p:sp>
      <p:pic>
        <p:nvPicPr>
          <p:cNvPr id="1028" name="Picture 4" descr="https://ds05.infourok.ru/uploads/ex/0910/000043a7-43f08e2f/hello_html_22aebe9f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720" y="1678388"/>
            <a:ext cx="1512168" cy="1127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864455" y="2860497"/>
            <a:ext cx="1374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МАШИНЫ</a:t>
            </a:r>
            <a:endParaRPr lang="ru-RU" dirty="0"/>
          </a:p>
        </p:txBody>
      </p:sp>
      <p:pic>
        <p:nvPicPr>
          <p:cNvPr id="1030" name="Picture 6" descr="https://fyucher.ru/wp-content/uploads/2020/09/farmshares-1024x8010-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424" y="1195516"/>
            <a:ext cx="1896813" cy="167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5382349" y="2860017"/>
            <a:ext cx="18760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ЗЕМЕЛЬНОГО</a:t>
            </a:r>
          </a:p>
          <a:p>
            <a:pPr algn="ct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УЧАСТКА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230237" y="2860018"/>
            <a:ext cx="17592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ИНОГО </a:t>
            </a:r>
          </a:p>
          <a:p>
            <a:pPr algn="ct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ИМУЩЕСТВА</a:t>
            </a:r>
            <a:endParaRPr lang="ru-RU" dirty="0"/>
          </a:p>
        </p:txBody>
      </p:sp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g2.freepng.ru/20180224/ise/kisspng-money-bag-royalty-free-clip-art-vector-material-texture-purse-5a90fa2a4bf286.243347591519450666311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908" y="1448963"/>
            <a:ext cx="1839529" cy="167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7398874" y="992330"/>
            <a:ext cx="1570238" cy="315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5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СДАЧИ В НАЁМ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135002" y="3764030"/>
            <a:ext cx="36373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 форме </a:t>
            </a:r>
            <a:r>
              <a:rPr lang="ru-RU" sz="3190" b="1" dirty="0">
                <a:ln w="10541" cmpd="sng">
                  <a:solidFill>
                    <a:srgbClr val="D34817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D34817">
                        <a:tint val="40000"/>
                        <a:satMod val="250000"/>
                      </a:srgbClr>
                    </a:gs>
                    <a:gs pos="9000">
                      <a:srgbClr val="D34817">
                        <a:tint val="52000"/>
                        <a:satMod val="300000"/>
                      </a:srgbClr>
                    </a:gs>
                    <a:gs pos="50000">
                      <a:srgbClr val="D34817">
                        <a:shade val="20000"/>
                        <a:satMod val="300000"/>
                      </a:srgbClr>
                    </a:gs>
                    <a:gs pos="79000">
                      <a:srgbClr val="D34817">
                        <a:tint val="52000"/>
                        <a:satMod val="300000"/>
                      </a:srgbClr>
                    </a:gs>
                    <a:gs pos="100000">
                      <a:srgbClr val="D34817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3-НДФЛ!</a:t>
            </a:r>
            <a:r>
              <a:rPr lang="ru-RU" sz="3200" b="1" dirty="0">
                <a:ln w="10541" cmpd="sng">
                  <a:solidFill>
                    <a:srgbClr val="D34817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87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79512" y="188269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5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4942" y="322966"/>
            <a:ext cx="2235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МЕЖРАЙОННАЯ ИФНС РОССИИ №7 ПО ОРЕНБУРГСКОЙ ОБЛАСТИ</a:t>
            </a:r>
            <a:endParaRPr lang="ru-RU" sz="12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600" y="1057329"/>
            <a:ext cx="87008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УДОБНО НАПРАВИТЬ ДЕКЛАРАЦИЮ 3-НДФЛ</a:t>
            </a:r>
          </a:p>
        </p:txBody>
      </p:sp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" t="7656" r="9890" b="65396"/>
          <a:stretch/>
        </p:blipFill>
        <p:spPr bwMode="auto">
          <a:xfrm>
            <a:off x="1518084" y="1851670"/>
            <a:ext cx="6130829" cy="148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279647" y="3363920"/>
            <a:ext cx="254371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СПОСОБЫ ВХОДА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https://pav-edin23.ru/wp-content/uploads/2020/08/20-08-2020_09-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040962" y="4256821"/>
            <a:ext cx="1720794" cy="54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302723" y="3870543"/>
            <a:ext cx="3197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УЧЕТНАЯ ЗАПИСЬ ЕСИА</a:t>
            </a:r>
            <a:endParaRPr lang="ru-RU" sz="1600" dirty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6" t="9354" r="68343" b="82900"/>
          <a:stretch/>
        </p:blipFill>
        <p:spPr bwMode="auto">
          <a:xfrm>
            <a:off x="3778105" y="4256821"/>
            <a:ext cx="1546790" cy="54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499995" y="3870543"/>
            <a:ext cx="21461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ЛОГИН И ПАРОЛЬ</a:t>
            </a:r>
            <a:endParaRPr lang="ru-RU" sz="1600" dirty="0"/>
          </a:p>
        </p:txBody>
      </p:sp>
      <p:pic>
        <p:nvPicPr>
          <p:cNvPr id="21" name="Picture 8" descr="https://img2.freepng.ru/20180127/hlq/kisspng-usb-flash-drive-download-orange-usb-flash-drive-vector-5a6c388810a353.424298781517041800068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38183"/>
            <a:ext cx="1640992" cy="105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5378686" y="3870543"/>
            <a:ext cx="34979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ЭЛЕКТРОННАЯ ПОДПИСЬ</a:t>
            </a:r>
            <a:endParaRPr lang="ru-RU" sz="1600" dirty="0"/>
          </a:p>
        </p:txBody>
      </p:sp>
      <p:sp>
        <p:nvSpPr>
          <p:cNvPr id="33" name="Прямоугольник 32"/>
          <p:cNvSpPr/>
          <p:nvPr/>
        </p:nvSpPr>
        <p:spPr>
          <a:xfrm rot="20174001">
            <a:off x="6697651" y="4298578"/>
            <a:ext cx="7920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ЭЦП</a:t>
            </a:r>
            <a:endParaRPr lang="ru-RU" sz="1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90408" y="1458977"/>
            <a:ext cx="85861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ЧЕРЕЗ ЛИЧНЫЙ КАБИНЕТ </a:t>
            </a:r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НАЛОГОПЛАТЕЛЬЩИКА БЕЗ ЛИЧНОГО ВИЗИТА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75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79512" y="188269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5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4942" y="322966"/>
            <a:ext cx="2235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МЕЖРАЙОННАЯ ИФНС РОССИИ №7 ПО ОРЕНБУРГСКОЙ ОБЛАСТИ</a:t>
            </a:r>
            <a:endParaRPr lang="ru-RU" sz="12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600" y="1057329"/>
            <a:ext cx="87008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УДОБНО НАПРАВИТЬ ДЕКЛАРАЦИЮ 3-НДФЛ</a:t>
            </a:r>
          </a:p>
        </p:txBody>
      </p:sp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573046" y="1907770"/>
            <a:ext cx="254371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СПОСОБЫ ВХОДА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0408" y="1458977"/>
            <a:ext cx="85861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ЧЕРЕЗ </a:t>
            </a:r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МОБИЛЬНОЕ ПРИЛОЖЕНИЕ «НАЛОГИ ФЛ» БЕЗ ЛИЧНОГО ВИЗИТА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" descr="C:\Users\inet\Downloads\Screenshot_20201222-140616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9" t="47498" r="4191" b="46601"/>
          <a:stretch/>
        </p:blipFill>
        <p:spPr bwMode="auto">
          <a:xfrm>
            <a:off x="4573046" y="2381645"/>
            <a:ext cx="3019374" cy="34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inet\Downloads\Screenshot_20201222-140616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" t="55687" r="53483" b="38236"/>
          <a:stretch/>
        </p:blipFill>
        <p:spPr bwMode="auto">
          <a:xfrm>
            <a:off x="4573046" y="3014537"/>
            <a:ext cx="3019374" cy="77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inet\Downloads\Screenshot_20201222-140616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5" t="55449" r="4027" b="38128"/>
          <a:stretch/>
        </p:blipFill>
        <p:spPr bwMode="auto">
          <a:xfrm>
            <a:off x="4573045" y="3996002"/>
            <a:ext cx="3019375" cy="87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nalog.ru/cdn/image/1676316/original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5" t="11081" r="22124"/>
          <a:stretch/>
        </p:blipFill>
        <p:spPr bwMode="auto">
          <a:xfrm>
            <a:off x="648771" y="1925435"/>
            <a:ext cx="3234127" cy="294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3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95</Words>
  <Application>Microsoft Office PowerPoint</Application>
  <PresentationFormat>Экран (16:9)</PresentationFormat>
  <Paragraphs>26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inet</dc:creator>
  <cp:lastModifiedBy>Шлеина Ирина Васильевна</cp:lastModifiedBy>
  <cp:revision>40</cp:revision>
  <dcterms:created xsi:type="dcterms:W3CDTF">2021-01-11T11:09:21Z</dcterms:created>
  <dcterms:modified xsi:type="dcterms:W3CDTF">2021-02-03T11:40:44Z</dcterms:modified>
</cp:coreProperties>
</file>